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78" r:id="rId4"/>
    <p:sldId id="279" r:id="rId5"/>
    <p:sldId id="280" r:id="rId6"/>
    <p:sldId id="281" r:id="rId7"/>
    <p:sldId id="258" r:id="rId8"/>
    <p:sldId id="259" r:id="rId9"/>
    <p:sldId id="260" r:id="rId10"/>
    <p:sldId id="261" r:id="rId11"/>
    <p:sldId id="262" r:id="rId12"/>
    <p:sldId id="263" r:id="rId13"/>
    <p:sldId id="265" r:id="rId14"/>
    <p:sldId id="266" r:id="rId15"/>
    <p:sldId id="277" r:id="rId16"/>
    <p:sldId id="267" r:id="rId17"/>
    <p:sldId id="268" r:id="rId18"/>
    <p:sldId id="269" r:id="rId19"/>
    <p:sldId id="270" r:id="rId20"/>
    <p:sldId id="271" r:id="rId21"/>
    <p:sldId id="283" r:id="rId22"/>
    <p:sldId id="272" r:id="rId23"/>
    <p:sldId id="273" r:id="rId24"/>
    <p:sldId id="275" r:id="rId25"/>
    <p:sldId id="282" r:id="rId2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338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任意多边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任意多边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30820CF-B880-4189-942D-D702A7CBA730}" type="datetimeFigureOut">
              <a:rPr lang="zh-CN" altLang="en-US" smtClean="0"/>
              <a:pPr/>
              <a:t>2018/7/31</a:t>
            </a:fld>
            <a:endParaRPr lang="zh-CN" altLang="en-US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820CF-B880-4189-942D-D702A7CBA730}" type="datetimeFigureOut">
              <a:rPr lang="zh-CN" altLang="en-US" smtClean="0"/>
              <a:pPr/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820CF-B880-4189-942D-D702A7CBA730}" type="datetimeFigureOut">
              <a:rPr lang="zh-CN" altLang="en-US" smtClean="0"/>
              <a:pPr/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820CF-B880-4189-942D-D702A7CBA730}" type="datetimeFigureOut">
              <a:rPr lang="zh-CN" altLang="en-US" smtClean="0"/>
              <a:pPr/>
              <a:t>2018/7/31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820CF-B880-4189-942D-D702A7CBA730}" type="datetimeFigureOut">
              <a:rPr lang="zh-CN" altLang="en-US" smtClean="0"/>
              <a:pPr/>
              <a:t>2018/7/31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820CF-B880-4189-942D-D702A7CBA730}" type="datetimeFigureOut">
              <a:rPr lang="zh-CN" altLang="en-US" smtClean="0"/>
              <a:pPr/>
              <a:t>2018/7/31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820CF-B880-4189-942D-D702A7CBA730}" type="datetimeFigureOut">
              <a:rPr lang="zh-CN" altLang="en-US" smtClean="0"/>
              <a:pPr/>
              <a:t>2018/7/31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30820CF-B880-4189-942D-D702A7CBA730}" type="datetimeFigureOut">
              <a:rPr lang="zh-CN" altLang="en-US" smtClean="0"/>
              <a:pPr/>
              <a:t>2018/7/31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30820CF-B880-4189-942D-D702A7CBA730}" type="datetimeFigureOut">
              <a:rPr lang="zh-CN" altLang="en-US" smtClean="0"/>
              <a:pPr/>
              <a:t>2018/7/31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任意多边形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820CF-B880-4189-942D-D702A7CBA730}" type="datetimeFigureOut">
              <a:rPr lang="zh-CN" altLang="en-US" smtClean="0"/>
              <a:pPr/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820CF-B880-4189-942D-D702A7CBA730}" type="datetimeFigureOut">
              <a:rPr lang="zh-CN" altLang="en-US" smtClean="0"/>
              <a:pPr/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任意多边形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30820CF-B880-4189-942D-D702A7CBA730}" type="datetimeFigureOut">
              <a:rPr lang="zh-CN" altLang="en-US" smtClean="0"/>
              <a:pPr/>
              <a:t>2018/7/31</a:t>
            </a:fld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22825;&#32764;&#20113;&#21516;&#27493;&#30424;\&#24037;&#20316;&#25991;&#20214;&#22841;\2%20&#21019;&#24314;&#24037;&#20316;&#21644;&#19987;&#39033;&#25972;&#27835;&#30456;&#20851;&#25991;&#20214;\&#26367;&#20195;&#8220;&#23567;&#32819;&#26421;&#8221;&#30340;&#25910;&#35270;&#26041;&#24335;&#65306;DTMB&#26080;&#32447;&#22320;&#38754;&#25968;&#23383;&#30005;&#35270;&#25509;&#25910;&#31995;&#32479;\20180523%20&#26367;&#20195;&#8220;&#23567;&#32819;&#26421;&#8221;&#30340;&#20813;&#36153;&#25910;&#35270;&#26041;&#24335;&#65306;DTMB&#26080;&#32447;&#22320;&#38754;&#25968;&#23383;&#30005;&#35270;\&#24187;&#28783;&#29255;&#35270;&#39057;&#38468;&#20214;&#65306;&#22320;&#38754;&#25968;&#23383;&#30005;&#35270;&#20449;&#21495;&#36136;&#37327;.mp4" TargetMode="Externa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85926"/>
            <a:ext cx="7315224" cy="1143009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 smtClean="0"/>
              <a:t>DTMB</a:t>
            </a:r>
            <a:r>
              <a:rPr lang="zh-CN" altLang="en-US" dirty="0" smtClean="0"/>
              <a:t>无线地面数字电视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42910" y="4572008"/>
            <a:ext cx="7772400" cy="642942"/>
          </a:xfrm>
        </p:spPr>
        <p:txBody>
          <a:bodyPr/>
          <a:lstStyle/>
          <a:p>
            <a:r>
              <a:rPr lang="zh-CN" altLang="en-US" dirty="0" smtClean="0"/>
              <a:t>江苏局传媒处：卢晓珣</a:t>
            </a:r>
            <a:endParaRPr lang="zh-CN" altLang="en-US" dirty="0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285720" y="428605"/>
            <a:ext cx="5286412" cy="857256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928670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替代“小耳朵”的免费收视方案</a:t>
            </a:r>
            <a:endParaRPr lang="zh-CN" altLang="en-US" sz="2800" dirty="0"/>
          </a:p>
        </p:txBody>
      </p:sp>
      <p:sp>
        <p:nvSpPr>
          <p:cNvPr id="8" name="矩形 7"/>
          <p:cNvSpPr/>
          <p:nvPr/>
        </p:nvSpPr>
        <p:spPr>
          <a:xfrm>
            <a:off x="1714480" y="3334408"/>
            <a:ext cx="55007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国家公益电视信号无线覆盖工程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714488"/>
            <a:ext cx="721523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571480"/>
            <a:ext cx="7161213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71480"/>
            <a:ext cx="7781649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（</a:t>
            </a:r>
            <a:r>
              <a:rPr lang="en-US" dirty="0" smtClean="0"/>
              <a:t>1</a:t>
            </a:r>
            <a:r>
              <a:rPr lang="zh-CN" altLang="en-US" dirty="0" smtClean="0"/>
              <a:t>）</a:t>
            </a:r>
            <a:r>
              <a:rPr lang="en-US" dirty="0" smtClean="0"/>
              <a:t>2006</a:t>
            </a:r>
            <a:r>
              <a:rPr lang="zh-CN" altLang="en-US" dirty="0" smtClean="0"/>
              <a:t>年，国家标准颁布；</a:t>
            </a:r>
            <a:r>
              <a:rPr lang="en-US" dirty="0" smtClean="0"/>
              <a:t> </a:t>
            </a:r>
            <a:endParaRPr lang="zh-CN" altLang="en-US" dirty="0" smtClean="0"/>
          </a:p>
          <a:p>
            <a:r>
              <a:rPr lang="zh-CN" altLang="en-US" dirty="0" smtClean="0"/>
              <a:t>（</a:t>
            </a:r>
            <a:r>
              <a:rPr lang="en-US" dirty="0" smtClean="0"/>
              <a:t>2</a:t>
            </a:r>
            <a:r>
              <a:rPr lang="zh-CN" altLang="en-US" dirty="0" smtClean="0"/>
              <a:t>）</a:t>
            </a:r>
            <a:r>
              <a:rPr lang="en-US" dirty="0" smtClean="0"/>
              <a:t>2007</a:t>
            </a:r>
            <a:r>
              <a:rPr lang="zh-CN" altLang="en-US" dirty="0" smtClean="0"/>
              <a:t>年</a:t>
            </a:r>
            <a:r>
              <a:rPr lang="en-US" dirty="0" smtClean="0"/>
              <a:t>12</a:t>
            </a:r>
            <a:r>
              <a:rPr lang="zh-CN" altLang="en-US" dirty="0" smtClean="0"/>
              <a:t>月，香港首播；</a:t>
            </a:r>
            <a:r>
              <a:rPr lang="en-US" dirty="0" smtClean="0"/>
              <a:t> </a:t>
            </a:r>
            <a:endParaRPr lang="zh-CN" altLang="en-US" dirty="0" smtClean="0"/>
          </a:p>
          <a:p>
            <a:r>
              <a:rPr lang="zh-CN" altLang="en-US" dirty="0" smtClean="0"/>
              <a:t>（</a:t>
            </a:r>
            <a:r>
              <a:rPr lang="en-US" dirty="0" smtClean="0"/>
              <a:t>3</a:t>
            </a:r>
            <a:r>
              <a:rPr lang="zh-CN" altLang="en-US" dirty="0" smtClean="0"/>
              <a:t>）</a:t>
            </a:r>
            <a:r>
              <a:rPr lang="en-US" dirty="0" smtClean="0"/>
              <a:t>2008</a:t>
            </a:r>
            <a:r>
              <a:rPr lang="zh-CN" altLang="en-US" dirty="0" smtClean="0"/>
              <a:t>年，北京、上海等</a:t>
            </a:r>
            <a:r>
              <a:rPr lang="en-US" dirty="0" smtClean="0"/>
              <a:t>8</a:t>
            </a:r>
            <a:r>
              <a:rPr lang="zh-CN" altLang="en-US" dirty="0" smtClean="0"/>
              <a:t>城市试点；</a:t>
            </a:r>
            <a:r>
              <a:rPr lang="en-US" dirty="0" smtClean="0"/>
              <a:t> </a:t>
            </a:r>
            <a:endParaRPr lang="zh-CN" altLang="en-US" dirty="0" smtClean="0"/>
          </a:p>
          <a:p>
            <a:r>
              <a:rPr lang="zh-CN" altLang="en-US" dirty="0" smtClean="0"/>
              <a:t>（</a:t>
            </a:r>
            <a:r>
              <a:rPr lang="en-US" dirty="0" smtClean="0"/>
              <a:t>4</a:t>
            </a:r>
            <a:r>
              <a:rPr lang="zh-CN" altLang="en-US" dirty="0" smtClean="0"/>
              <a:t>）</a:t>
            </a:r>
            <a:r>
              <a:rPr lang="en-US" dirty="0" smtClean="0"/>
              <a:t>2010</a:t>
            </a:r>
            <a:r>
              <a:rPr lang="zh-CN" altLang="en-US" dirty="0" smtClean="0"/>
              <a:t>年，试点推广至</a:t>
            </a:r>
            <a:r>
              <a:rPr lang="en-US" dirty="0" smtClean="0"/>
              <a:t>300</a:t>
            </a:r>
            <a:r>
              <a:rPr lang="zh-CN" altLang="en-US" dirty="0" smtClean="0"/>
              <a:t>多个地级城市；</a:t>
            </a:r>
            <a:r>
              <a:rPr lang="en-US" dirty="0" smtClean="0"/>
              <a:t> </a:t>
            </a:r>
            <a:endParaRPr lang="zh-CN" altLang="en-US" dirty="0" smtClean="0"/>
          </a:p>
          <a:p>
            <a:r>
              <a:rPr lang="zh-CN" altLang="en-US" dirty="0" smtClean="0"/>
              <a:t>（</a:t>
            </a:r>
            <a:r>
              <a:rPr lang="en-US" dirty="0" smtClean="0"/>
              <a:t>5</a:t>
            </a:r>
            <a:r>
              <a:rPr lang="zh-CN" altLang="en-US" dirty="0" smtClean="0"/>
              <a:t>）</a:t>
            </a:r>
            <a:r>
              <a:rPr lang="en-US" dirty="0" smtClean="0"/>
              <a:t>2012</a:t>
            </a:r>
            <a:r>
              <a:rPr lang="zh-CN" altLang="en-US" dirty="0" smtClean="0"/>
              <a:t>年，（原）广电总局印发</a:t>
            </a:r>
            <a:r>
              <a:rPr lang="en-US" altLang="zh-CN" dirty="0" smtClean="0"/>
              <a:t>《</a:t>
            </a:r>
            <a:r>
              <a:rPr lang="zh-CN" altLang="en-US" dirty="0" smtClean="0"/>
              <a:t>地面数字电视广播覆盖网发展规划</a:t>
            </a:r>
            <a:r>
              <a:rPr lang="en-US" altLang="zh-CN" dirty="0" smtClean="0"/>
              <a:t>》</a:t>
            </a:r>
            <a:r>
              <a:rPr lang="zh-CN" altLang="en-US" dirty="0" smtClean="0"/>
              <a:t>，提出“三步走”战略，终极目标是在</a:t>
            </a:r>
            <a:r>
              <a:rPr lang="en-US" dirty="0" smtClean="0"/>
              <a:t>2020</a:t>
            </a:r>
            <a:r>
              <a:rPr lang="zh-CN" altLang="en-US" dirty="0" smtClean="0"/>
              <a:t>年底之前全面完成地面电视数字化的过渡；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地面数字电视覆盖建设情况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CN" altLang="en-US" dirty="0" smtClean="0"/>
              <a:t>（</a:t>
            </a:r>
            <a:r>
              <a:rPr lang="en-US" dirty="0" smtClean="0"/>
              <a:t>6</a:t>
            </a:r>
            <a:r>
              <a:rPr lang="zh-CN" altLang="en-US" dirty="0" smtClean="0"/>
              <a:t>）</a:t>
            </a:r>
            <a:r>
              <a:rPr lang="en-US" dirty="0" smtClean="0"/>
              <a:t>2014</a:t>
            </a:r>
            <a:r>
              <a:rPr lang="zh-CN" altLang="en-US" dirty="0" smtClean="0"/>
              <a:t>年</a:t>
            </a:r>
            <a:r>
              <a:rPr lang="en-US" dirty="0" smtClean="0"/>
              <a:t>12</a:t>
            </a:r>
            <a:r>
              <a:rPr lang="zh-CN" altLang="en-US" dirty="0" smtClean="0"/>
              <a:t>月</a:t>
            </a:r>
            <a:r>
              <a:rPr lang="en-US" dirty="0" smtClean="0"/>
              <a:t>30</a:t>
            </a:r>
            <a:r>
              <a:rPr lang="zh-CN" altLang="en-US" dirty="0" smtClean="0"/>
              <a:t>日，总局和财政部联合印发了</a:t>
            </a:r>
            <a:r>
              <a:rPr lang="en-US" altLang="zh-CN" dirty="0" smtClean="0"/>
              <a:t>《</a:t>
            </a:r>
            <a:r>
              <a:rPr lang="zh-CN" altLang="en-US" dirty="0" smtClean="0"/>
              <a:t>关于实施中央广播电视节目无线数字化覆盖工程的通知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新广电发</a:t>
            </a:r>
            <a:r>
              <a:rPr lang="en-US" altLang="zh-CN" dirty="0" smtClean="0"/>
              <a:t>【</a:t>
            </a:r>
            <a:r>
              <a:rPr lang="en-US" dirty="0" smtClean="0"/>
              <a:t>2014</a:t>
            </a:r>
            <a:r>
              <a:rPr lang="en-US" altLang="zh-CN" dirty="0" smtClean="0"/>
              <a:t>】</a:t>
            </a:r>
            <a:r>
              <a:rPr lang="en-US" dirty="0" smtClean="0"/>
              <a:t>311</a:t>
            </a:r>
            <a:r>
              <a:rPr lang="zh-CN" altLang="en-US" dirty="0" smtClean="0"/>
              <a:t>号）。投资</a:t>
            </a:r>
            <a:r>
              <a:rPr lang="en-US" dirty="0" smtClean="0"/>
              <a:t>48</a:t>
            </a:r>
            <a:r>
              <a:rPr lang="zh-CN" altLang="en-US" dirty="0" smtClean="0"/>
              <a:t>亿，改造和建设全国无线广播电视骨干发射台的无线数字化，基本实现</a:t>
            </a:r>
            <a:r>
              <a:rPr lang="en-US" dirty="0" smtClean="0"/>
              <a:t>12</a:t>
            </a:r>
            <a:r>
              <a:rPr lang="zh-CN" altLang="en-US" dirty="0" smtClean="0"/>
              <a:t>套中央电视节目的无线数字化覆盖，并启动３套中央广播节目的无线数字化覆盖试点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这对实现</a:t>
            </a:r>
            <a:r>
              <a:rPr lang="en-US" altLang="zh-CN" dirty="0" smtClean="0"/>
              <a:t>《</a:t>
            </a:r>
            <a:r>
              <a:rPr lang="zh-CN" altLang="en-US" dirty="0" smtClean="0"/>
              <a:t>地面数字电视广播覆盖网发展规划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各阶段的目标意义重大；</a:t>
            </a:r>
          </a:p>
          <a:p>
            <a:r>
              <a:rPr lang="zh-CN" altLang="en-US" dirty="0" smtClean="0"/>
              <a:t>（</a:t>
            </a:r>
            <a:r>
              <a:rPr lang="en-US" dirty="0" smtClean="0"/>
              <a:t>7</a:t>
            </a:r>
            <a:r>
              <a:rPr lang="zh-CN" altLang="en-US" dirty="0" smtClean="0"/>
              <a:t>）</a:t>
            </a:r>
            <a:r>
              <a:rPr lang="en-US" dirty="0" smtClean="0"/>
              <a:t>2015</a:t>
            </a:r>
            <a:r>
              <a:rPr lang="zh-CN" altLang="en-US" dirty="0" smtClean="0"/>
              <a:t>年</a:t>
            </a:r>
            <a:r>
              <a:rPr lang="en-US" dirty="0" smtClean="0"/>
              <a:t>7</a:t>
            </a:r>
            <a:r>
              <a:rPr lang="zh-CN" altLang="en-US" dirty="0" smtClean="0"/>
              <a:t>月，以</a:t>
            </a:r>
            <a:r>
              <a:rPr lang="en-US" dirty="0" smtClean="0"/>
              <a:t>20</a:t>
            </a:r>
            <a:r>
              <a:rPr lang="zh-CN" altLang="en-US" dirty="0" smtClean="0"/>
              <a:t>亿专项资金用于中央广播电视节目无线数字化覆盖工程后续</a:t>
            </a:r>
            <a:r>
              <a:rPr lang="en-US" dirty="0" smtClean="0"/>
              <a:t>2000</a:t>
            </a:r>
            <a:r>
              <a:rPr lang="zh-CN" altLang="en-US" dirty="0" smtClean="0"/>
              <a:t>多座电视发射台站的数字化补点覆盖，以及</a:t>
            </a:r>
            <a:r>
              <a:rPr lang="en-US" dirty="0" smtClean="0"/>
              <a:t>200</a:t>
            </a:r>
            <a:r>
              <a:rPr lang="zh-CN" altLang="en-US" dirty="0" smtClean="0"/>
              <a:t>多座广播发射台站的数字音频广播试点覆盖，以进一步扩大中央广播电视节目覆盖面、提高覆盖质量；</a:t>
            </a:r>
          </a:p>
          <a:p>
            <a:r>
              <a:rPr lang="zh-CN" altLang="en-US" dirty="0" smtClean="0"/>
              <a:t>（</a:t>
            </a:r>
            <a:r>
              <a:rPr lang="en-US" dirty="0" smtClean="0"/>
              <a:t>8</a:t>
            </a:r>
            <a:r>
              <a:rPr lang="zh-CN" altLang="en-US" dirty="0" smtClean="0"/>
              <a:t>）</a:t>
            </a:r>
            <a:r>
              <a:rPr lang="en-US" dirty="0" smtClean="0"/>
              <a:t>2008</a:t>
            </a:r>
            <a:r>
              <a:rPr lang="zh-CN" altLang="en-US" dirty="0" smtClean="0"/>
              <a:t>年至今，国家新闻出版广电总局组织完成了全国</a:t>
            </a:r>
            <a:r>
              <a:rPr lang="en-US" dirty="0" smtClean="0"/>
              <a:t>300</a:t>
            </a:r>
            <a:r>
              <a:rPr lang="zh-CN" altLang="en-US" dirty="0" smtClean="0"/>
              <a:t>多个地级以上城市地面数字电视广播覆盖网络的建设任务。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老百姓接收无线地面数字电视，无需任何审批，自行在市场上购买接收设备即可，类似自行购买收音机听广播。</a:t>
            </a:r>
          </a:p>
          <a:p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老百姓使用</a:t>
            </a:r>
            <a:r>
              <a:rPr lang="en-US" dirty="0" smtClean="0"/>
              <a:t>DTMB</a:t>
            </a:r>
            <a:r>
              <a:rPr lang="zh-CN" altLang="en-US" dirty="0" smtClean="0"/>
              <a:t>无线地面数字电视收看电视是否需要审批？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无线地面数字电视可以提供十多套至二十多套的国内数字电视节目（含部分高清数字电视节目），只要用户打开电视机就能收到地面数字电视信号，无需交任何收视费用。</a:t>
            </a:r>
          </a:p>
          <a:p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DTMB</a:t>
            </a:r>
            <a:r>
              <a:rPr lang="zh-CN" altLang="en-US" dirty="0" smtClean="0"/>
              <a:t>无线地面数字电视收看电视有何优点？是否需要收费？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搜索关键字“</a:t>
            </a:r>
            <a:r>
              <a:rPr lang="en-US" dirty="0" smtClean="0"/>
              <a:t>DTMB</a:t>
            </a:r>
            <a:r>
              <a:rPr lang="zh-CN" altLang="en-US" dirty="0" smtClean="0"/>
              <a:t>”或者“无线地面数字电视”，就可搜索到大量有关设备和产品。价格在</a:t>
            </a:r>
            <a:r>
              <a:rPr lang="zh-CN" altLang="en-US" u="sng" dirty="0" smtClean="0"/>
              <a:t>几十元到</a:t>
            </a:r>
            <a:r>
              <a:rPr lang="en-US" u="sng" dirty="0" smtClean="0"/>
              <a:t>200</a:t>
            </a:r>
            <a:r>
              <a:rPr lang="zh-CN" altLang="en-US" u="sng" dirty="0" smtClean="0"/>
              <a:t>多元不等</a:t>
            </a:r>
            <a:r>
              <a:rPr lang="zh-CN" altLang="en-US" dirty="0" smtClean="0"/>
              <a:t>。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淘宝上如何搜索购买</a:t>
            </a:r>
            <a:r>
              <a:rPr lang="en-US" dirty="0" smtClean="0"/>
              <a:t>DTMB</a:t>
            </a:r>
            <a:r>
              <a:rPr lang="zh-CN" altLang="en-US" dirty="0" smtClean="0"/>
              <a:t>无线地面数字电视相关设备？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786058"/>
            <a:ext cx="5429288" cy="401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电视机必须有地面数字电视接收模块。具体查看方法为：打开家中电视机，遥控器上按“信号源”或“节目源”按键，主要有“</a:t>
            </a:r>
            <a:r>
              <a:rPr lang="zh-CN" altLang="en-US" u="sng" dirty="0" smtClean="0"/>
              <a:t>数字电视、地面数字、</a:t>
            </a:r>
            <a:r>
              <a:rPr lang="en-US" u="sng" dirty="0" smtClean="0"/>
              <a:t>DTV</a:t>
            </a:r>
            <a:r>
              <a:rPr lang="zh-CN" altLang="en-US" u="sng" dirty="0" smtClean="0"/>
              <a:t>、</a:t>
            </a:r>
            <a:r>
              <a:rPr lang="en-US" u="sng" dirty="0" smtClean="0"/>
              <a:t>DTMB</a:t>
            </a:r>
            <a:r>
              <a:rPr lang="zh-CN" altLang="en-US" u="sng" dirty="0" smtClean="0"/>
              <a:t>、数字接收、数字</a:t>
            </a:r>
            <a:r>
              <a:rPr lang="zh-CN" altLang="en-US" dirty="0" smtClean="0"/>
              <a:t>”等类型信号源中的任何一种，就表示电视机具有地面数字电视接收模块，可以使用</a:t>
            </a:r>
            <a:r>
              <a:rPr lang="en-US" dirty="0" smtClean="0"/>
              <a:t>DTMB</a:t>
            </a:r>
            <a:r>
              <a:rPr lang="zh-CN" altLang="en-US" dirty="0" smtClean="0"/>
              <a:t>无线地面数字电视收看电视。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</a:t>
            </a:r>
            <a:r>
              <a:rPr lang="zh-CN" altLang="en-US" dirty="0" smtClean="0"/>
              <a:t>、使用</a:t>
            </a:r>
            <a:r>
              <a:rPr lang="en-US" dirty="0" smtClean="0"/>
              <a:t>DTMB</a:t>
            </a:r>
            <a:r>
              <a:rPr lang="zh-CN" altLang="en-US" dirty="0" smtClean="0"/>
              <a:t>无线地面数字电视收看电视，对电视机有什么要求？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3482"/>
            <a:ext cx="7572428" cy="64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57158" y="2500306"/>
            <a:ext cx="8229600" cy="2643206"/>
          </a:xfrm>
        </p:spPr>
        <p:txBody>
          <a:bodyPr/>
          <a:lstStyle/>
          <a:p>
            <a:r>
              <a:rPr lang="zh-CN" altLang="en-US" dirty="0" smtClean="0"/>
              <a:t>可搜索微信公众号：</a:t>
            </a:r>
            <a:r>
              <a:rPr lang="en-US" dirty="0" smtClean="0"/>
              <a:t>DTMBTV</a:t>
            </a:r>
            <a:r>
              <a:rPr lang="zh-CN" altLang="en-US" dirty="0" smtClean="0"/>
              <a:t>，关注后查看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57158" y="6429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如何查询当地是否开通了</a:t>
            </a:r>
            <a:r>
              <a:rPr lang="en-US" dirty="0" smtClean="0"/>
              <a:t>DTMB</a:t>
            </a:r>
            <a:r>
              <a:rPr lang="zh-CN" altLang="en-US" dirty="0" smtClean="0"/>
              <a:t>无线地面数字电视？如何查看全国各地目前开通的</a:t>
            </a:r>
            <a:r>
              <a:rPr lang="en-US" dirty="0" smtClean="0"/>
              <a:t>DTMB</a:t>
            </a:r>
            <a:r>
              <a:rPr lang="zh-CN" altLang="en-US" dirty="0" smtClean="0"/>
              <a:t>无线地面数字电视频道数量？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800100"/>
            <a:ext cx="7951787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86808" cy="567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购买前注意事项</a:t>
            </a:r>
            <a:endParaRPr lang="zh-CN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7858180" cy="3379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DTMB</a:t>
            </a:r>
            <a:r>
              <a:rPr lang="zh-CN" altLang="en-US" dirty="0" smtClean="0"/>
              <a:t>无线地面数字电视如何连接电视？</a:t>
            </a:r>
            <a:endParaRPr lang="zh-CN" altLang="en-US" dirty="0"/>
          </a:p>
        </p:txBody>
      </p:sp>
      <p:pic>
        <p:nvPicPr>
          <p:cNvPr id="4" name="内容占位符 3" descr="C:\Users\lxx\AppData\Local\Temp\1527143629(1)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63729" y="1481138"/>
            <a:ext cx="681654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42852"/>
            <a:ext cx="7000924" cy="563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分主机、配件、天线三部分。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DTMB</a:t>
            </a:r>
            <a:r>
              <a:rPr lang="zh-CN" altLang="en-US" dirty="0" smtClean="0"/>
              <a:t>无线地面数字电视由哪些设备组成</a:t>
            </a:r>
            <a:r>
              <a:rPr lang="en-US" dirty="0" smtClean="0"/>
              <a:t>?</a:t>
            </a:r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2071677"/>
            <a:ext cx="3750495" cy="3000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1" y="2071678"/>
            <a:ext cx="3869259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85728"/>
            <a:ext cx="4071966" cy="3383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内容占位符 4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857628"/>
            <a:ext cx="5429288" cy="2109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786546" y="642918"/>
            <a:ext cx="23574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八木天线，实际上城市里由于高楼多，效果也不是很好，所以最好是用八木天线</a:t>
            </a:r>
          </a:p>
          <a:p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9" name="右箭头 8"/>
          <p:cNvSpPr/>
          <p:nvPr/>
        </p:nvSpPr>
        <p:spPr>
          <a:xfrm rot="10800000">
            <a:off x="6286512" y="857232"/>
            <a:ext cx="428628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天线类型</a:t>
            </a:r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28662" y="1214422"/>
            <a:ext cx="3214710" cy="5399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857752" y="1142984"/>
            <a:ext cx="3286148" cy="5439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现在也有天线接收下来转</a:t>
            </a:r>
            <a:r>
              <a:rPr lang="en-US" altLang="zh-CN" dirty="0" err="1" smtClean="0"/>
              <a:t>wifi</a:t>
            </a:r>
            <a:r>
              <a:rPr lang="zh-CN" altLang="en-US" dirty="0" smtClean="0"/>
              <a:t>的产品</a:t>
            </a:r>
            <a:br>
              <a:rPr lang="zh-CN" altLang="en-US" dirty="0" smtClean="0"/>
            </a:br>
            <a:r>
              <a:rPr lang="zh-CN" altLang="en-US" dirty="0" smtClean="0"/>
              <a:t>手机上插个适配器，连上天线转的</a:t>
            </a:r>
            <a:r>
              <a:rPr lang="en-US" altLang="zh-CN" dirty="0" err="1" smtClean="0"/>
              <a:t>wifi</a:t>
            </a:r>
            <a:r>
              <a:rPr lang="zh-CN" altLang="en-US" dirty="0" smtClean="0"/>
              <a:t>就能看了，无需数据线。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可以播放外接视频，但需要看设备的具体型号和后面的接口。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DTMB</a:t>
            </a:r>
            <a:r>
              <a:rPr lang="zh-CN" altLang="en-US" dirty="0" smtClean="0"/>
              <a:t>无线地面数字电视设备是可播放</a:t>
            </a:r>
            <a:r>
              <a:rPr lang="en-US" dirty="0" smtClean="0"/>
              <a:t>U</a:t>
            </a:r>
            <a:r>
              <a:rPr lang="zh-CN" altLang="en-US" dirty="0" smtClean="0"/>
              <a:t>盘等外置音视频？</a:t>
            </a:r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285992"/>
            <a:ext cx="5715040" cy="422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信号如何调试？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4663815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 l="1459" r="8085"/>
          <a:stretch>
            <a:fillRect/>
          </a:stretch>
        </p:blipFill>
        <p:spPr bwMode="auto">
          <a:xfrm>
            <a:off x="4714844" y="1785927"/>
            <a:ext cx="4429156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数字电视，信号清晰，而且部分节目还有高清频道。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节目信号质量如何？</a:t>
            </a:r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3" y="2357430"/>
            <a:ext cx="3929089" cy="2514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幻灯片视频附件：地面数字电视信号质量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572000" y="2357430"/>
            <a:ext cx="3788646" cy="25115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淘宝买家电视信号质量评价</a:t>
            </a:r>
            <a:endParaRPr lang="zh-CN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2984"/>
            <a:ext cx="4071966" cy="497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9314" y="1214422"/>
            <a:ext cx="427468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56</TotalTime>
  <Words>628</Words>
  <PresentationFormat>全屏显示(4:3)</PresentationFormat>
  <Paragraphs>36</Paragraphs>
  <Slides>25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聚合</vt:lpstr>
      <vt:lpstr>DTMB无线地面数字电视</vt:lpstr>
      <vt:lpstr>幻灯片 2</vt:lpstr>
      <vt:lpstr>幻灯片 3</vt:lpstr>
      <vt:lpstr>幻灯片 4</vt:lpstr>
      <vt:lpstr>地面数字电视覆盖建设情况</vt:lpstr>
      <vt:lpstr>幻灯片 6</vt:lpstr>
      <vt:lpstr>老百姓使用DTMB无线地面数字电视收看电视是否需要审批？</vt:lpstr>
      <vt:lpstr>DTMB无线地面数字电视收看电视有何优点？是否需要收费？</vt:lpstr>
      <vt:lpstr>淘宝上如何搜索购买DTMB无线地面数字电视相关设备？</vt:lpstr>
      <vt:lpstr>3、使用DTMB无线地面数字电视收看电视，对电视机有什么要求？</vt:lpstr>
      <vt:lpstr>幻灯片 11</vt:lpstr>
      <vt:lpstr>如何查询当地是否开通了DTMB无线地面数字电视？如何查看全国各地目前开通的DTMB无线地面数字电视频道数量？</vt:lpstr>
      <vt:lpstr>幻灯片 13</vt:lpstr>
      <vt:lpstr>幻灯片 14</vt:lpstr>
      <vt:lpstr>购买前注意事项</vt:lpstr>
      <vt:lpstr>DTMB无线地面数字电视如何连接电视？</vt:lpstr>
      <vt:lpstr>幻灯片 17</vt:lpstr>
      <vt:lpstr>DTMB无线地面数字电视由哪些设备组成?</vt:lpstr>
      <vt:lpstr>幻灯片 19</vt:lpstr>
      <vt:lpstr>天线类型</vt:lpstr>
      <vt:lpstr>幻灯片 21</vt:lpstr>
      <vt:lpstr>DTMB无线地面数字电视设备是可播放U盘等外置音视频？</vt:lpstr>
      <vt:lpstr>信号如何调试？</vt:lpstr>
      <vt:lpstr>节目信号质量如何？</vt:lpstr>
      <vt:lpstr>淘宝买家电视信号质量评价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DTMB无线地面数字电视 常见问题解答</dc:title>
  <dc:creator>lxx</dc:creator>
  <cp:lastModifiedBy>lxx</cp:lastModifiedBy>
  <cp:revision>26</cp:revision>
  <dcterms:created xsi:type="dcterms:W3CDTF">2018-05-24T07:12:48Z</dcterms:created>
  <dcterms:modified xsi:type="dcterms:W3CDTF">2018-07-31T03:25:21Z</dcterms:modified>
</cp:coreProperties>
</file>