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33E22-F06A-4B5C-8CEA-3CAB66137B16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429E1-8978-4964-BCA3-8C2368B1A9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2397F-13D0-4F7D-B35D-8318347CBD7F}" type="datetimeFigureOut">
              <a:rPr lang="zh-CN" altLang="en-US" smtClean="0"/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4098C-6F2D-490F-86F9-18769A1CD3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7086600" cy="487362"/>
          </a:xfrm>
        </p:spPr>
        <p:txBody>
          <a:bodyPr/>
          <a:lstStyle/>
          <a:p>
            <a:pPr algn="l"/>
            <a:r>
              <a:rPr lang="zh-CN" altLang="en-US" sz="2500" dirty="0" smtClean="0"/>
              <a:t>境外</a:t>
            </a:r>
            <a:r>
              <a:rPr lang="zh-CN" altLang="en-US" sz="2500" dirty="0" smtClean="0"/>
              <a:t>卫星电视频道的全称和简称</a:t>
            </a:r>
            <a:endParaRPr lang="zh-CN" altLang="en-US" sz="2500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606028" y="1049021"/>
          <a:ext cx="3223022" cy="4780283"/>
        </p:xfrm>
        <a:graphic>
          <a:graphicData uri="http://schemas.openxmlformats.org/drawingml/2006/table">
            <a:tbl>
              <a:tblPr/>
              <a:tblGrid>
                <a:gridCol w="766621"/>
                <a:gridCol w="1865960"/>
                <a:gridCol w="590441"/>
              </a:tblGrid>
              <a:tr h="538766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0" dirty="0" smtClean="0">
                          <a:latin typeface="Times New Roman"/>
                          <a:ea typeface="宋体"/>
                          <a:cs typeface="Times New Roman"/>
                        </a:rPr>
                        <a:t>简称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0" dirty="0" smtClean="0">
                          <a:latin typeface="Times New Roman"/>
                          <a:ea typeface="宋体"/>
                          <a:cs typeface="Times New Roman"/>
                        </a:rPr>
                        <a:t>频道</a:t>
                      </a:r>
                      <a:r>
                        <a:rPr lang="zh-CN" altLang="en-US" sz="1200" b="1" kern="0" dirty="0" smtClean="0">
                          <a:latin typeface="仿宋_GB2312"/>
                          <a:ea typeface="宋体"/>
                          <a:cs typeface="Times New Roman"/>
                        </a:rPr>
                        <a:t>全</a:t>
                      </a:r>
                      <a:r>
                        <a:rPr lang="zh-CN" sz="1200" b="1" kern="0" dirty="0" smtClean="0">
                          <a:latin typeface="仿宋_GB2312"/>
                          <a:ea typeface="宋体"/>
                          <a:cs typeface="Times New Roman"/>
                        </a:rPr>
                        <a:t>称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0" dirty="0">
                          <a:latin typeface="Times New Roman"/>
                          <a:ea typeface="宋体"/>
                          <a:cs typeface="Times New Roman"/>
                        </a:rPr>
                        <a:t>节目是否收费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宋体"/>
                          <a:ea typeface="宋体"/>
                          <a:cs typeface="Times New Roman"/>
                        </a:rPr>
                        <a:t>CNN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latin typeface="宋体"/>
                          <a:ea typeface="宋体"/>
                          <a:cs typeface="Times New Roman"/>
                        </a:rPr>
                        <a:t>CNN</a:t>
                      </a:r>
                      <a:r>
                        <a:rPr lang="zh-CN" sz="1200" kern="0" dirty="0">
                          <a:latin typeface="Times New Roman"/>
                          <a:ea typeface="宋体"/>
                          <a:cs typeface="Times New Roman"/>
                        </a:rPr>
                        <a:t>国际新闻网络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宋体"/>
                          <a:ea typeface="宋体"/>
                          <a:cs typeface="Times New Roman"/>
                        </a:rPr>
                        <a:t>HBO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家庭影院亚洲频道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宋体"/>
                          <a:ea typeface="宋体"/>
                          <a:cs typeface="Times New Roman"/>
                        </a:rPr>
                        <a:t>CIN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CINEMAX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亚洲频道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宋体"/>
                          <a:ea typeface="宋体"/>
                          <a:cs typeface="Times New Roman"/>
                        </a:rPr>
                        <a:t>CNBC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CNBC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财经电视台亚太频道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宋体"/>
                          <a:ea typeface="宋体"/>
                          <a:cs typeface="Times New Roman"/>
                        </a:rPr>
                        <a:t>STARS 2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latin typeface="Times New Roman"/>
                          <a:ea typeface="宋体"/>
                          <a:cs typeface="Times New Roman"/>
                        </a:rPr>
                        <a:t>卫视体育台</a:t>
                      </a:r>
                      <a:r>
                        <a:rPr lang="en-US" sz="1200" kern="0" dirty="0"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STARS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latin typeface="Times New Roman"/>
                          <a:ea typeface="宋体"/>
                          <a:cs typeface="Times New Roman"/>
                        </a:rPr>
                        <a:t>卫视体育台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NGC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国家地理亚洲频道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STAR1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卫视国际电影台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AXN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AXN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动作频道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DIS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Discovery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探索频道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DIVA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Diva Universal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BBC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BBC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世界新闻台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NHK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NHK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世界收费电视频道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PHOE1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凤凰卫视电影台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宋体"/>
                          <a:ea typeface="宋体"/>
                          <a:cs typeface="Times New Roman"/>
                        </a:rPr>
                        <a:t>TV5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法国电视国际</a:t>
                      </a:r>
                      <a:r>
                        <a:rPr lang="en-US" sz="1200" kern="0"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台</a:t>
                      </a:r>
                      <a:r>
                        <a:rPr lang="en-US" sz="1200" kern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亚洲</a:t>
                      </a:r>
                      <a:r>
                        <a:rPr lang="en-US" sz="1200" kern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KBS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韩国</a:t>
                      </a:r>
                      <a:r>
                        <a:rPr lang="en-US" sz="1200" kern="0">
                          <a:latin typeface="Times New Roman"/>
                          <a:ea typeface="宋体"/>
                          <a:cs typeface="Times New Roman"/>
                        </a:rPr>
                        <a:t>KBS</a:t>
                      </a: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世界频道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01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200" kern="0">
                          <a:latin typeface="宋体"/>
                          <a:ea typeface="宋体"/>
                          <a:cs typeface="Times New Roman"/>
                        </a:rPr>
                        <a:t>NOW</a:t>
                      </a:r>
                      <a:endParaRPr lang="zh-CN" sz="105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latin typeface="Times New Roman"/>
                          <a:ea typeface="宋体"/>
                          <a:cs typeface="Times New Roman"/>
                        </a:rPr>
                        <a:t>香港世界网络频道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latin typeface="Times New Roman"/>
                          <a:ea typeface="宋体"/>
                          <a:cs typeface="Times New Roman"/>
                        </a:rPr>
                        <a:t>是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13335" marR="133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101702" y="1045527"/>
          <a:ext cx="4204099" cy="3755068"/>
        </p:xfrm>
        <a:graphic>
          <a:graphicData uri="http://schemas.openxmlformats.org/drawingml/2006/table">
            <a:tbl>
              <a:tblPr/>
              <a:tblGrid>
                <a:gridCol w="999977"/>
                <a:gridCol w="2433952"/>
                <a:gridCol w="770170"/>
              </a:tblGrid>
              <a:tr h="528407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0" dirty="0" smtClean="0">
                          <a:latin typeface="Times New Roman"/>
                          <a:ea typeface="宋体"/>
                          <a:cs typeface="Times New Roman"/>
                        </a:rPr>
                        <a:t>简称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0" dirty="0" smtClean="0">
                          <a:latin typeface="Times New Roman"/>
                          <a:ea typeface="宋体"/>
                          <a:cs typeface="Times New Roman"/>
                        </a:rPr>
                        <a:t>频道</a:t>
                      </a:r>
                      <a:r>
                        <a:rPr lang="zh-CN" altLang="en-US" sz="1600" b="1" kern="0" dirty="0" smtClean="0">
                          <a:latin typeface="仿宋_GB2312"/>
                          <a:ea typeface="宋体"/>
                          <a:cs typeface="Times New Roman"/>
                        </a:rPr>
                        <a:t>全称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Times New Roman"/>
                          <a:ea typeface="宋体"/>
                          <a:cs typeface="Times New Roman"/>
                        </a:rPr>
                        <a:t>节目是否收费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27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Times New Roman"/>
                        </a:rPr>
                        <a:t>CUBA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古巴视野国际频道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Times New Roman"/>
                        </a:rPr>
                        <a:t>RTR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俄罗斯环球频道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BLOOM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彭博财经电视亚太频道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PHOEN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凤凰卫视资讯台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MAS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澳亚卫视中文台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PHOEC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凤凰卫视中文台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MTV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Times New Roman"/>
                        </a:rPr>
                        <a:t>MTV</a:t>
                      </a: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音乐电视台中文频道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CNAI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亚洲新闻台国际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TVB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Times New Roman"/>
                        </a:rPr>
                        <a:t>TVB</a:t>
                      </a: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星河频道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TVB8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香港无线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8</a:t>
                      </a: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频道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Times New Roman"/>
                        </a:rPr>
                        <a:t>RT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“今日俄罗斯”频道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94">
                <a:tc>
                  <a:txBody>
                    <a:bodyPr/>
                    <a:lstStyle/>
                    <a:p>
                      <a:pPr algn="ctr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Times New Roman"/>
                        </a:rPr>
                        <a:t>KTS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zh-CN" sz="1600" kern="0">
                          <a:latin typeface="Times New Roman"/>
                          <a:ea typeface="宋体"/>
                          <a:cs typeface="Times New Roman"/>
                        </a:rPr>
                        <a:t>俄罗斯“喀秋莎”频道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latin typeface="Times New Roman"/>
                          <a:ea typeface="宋体"/>
                          <a:cs typeface="Times New Roman"/>
                        </a:rPr>
                        <a:t>否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0447" marR="20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Office PowerPoint</Application>
  <PresentationFormat>全屏显示(4:3)</PresentationFormat>
  <Paragraphs>95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境外卫星电视频道的全称和简称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境外卫星电视频道的全称和简称</dc:title>
  <dc:creator>lxx</dc:creator>
  <cp:lastModifiedBy>lxx</cp:lastModifiedBy>
  <cp:revision>2</cp:revision>
  <dcterms:created xsi:type="dcterms:W3CDTF">2018-07-31T03:31:10Z</dcterms:created>
  <dcterms:modified xsi:type="dcterms:W3CDTF">2018-07-31T03:31:41Z</dcterms:modified>
</cp:coreProperties>
</file>