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1202" r:id="rId2"/>
    <p:sldId id="1085" r:id="rId3"/>
    <p:sldId id="1086" r:id="rId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99CCFF"/>
    <a:srgbClr val="FFFFFF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37" autoAdjust="0"/>
    <p:restoredTop sz="99096" autoAdjust="0"/>
  </p:normalViewPr>
  <p:slideViewPr>
    <p:cSldViewPr>
      <p:cViewPr>
        <p:scale>
          <a:sx n="100" d="100"/>
          <a:sy n="100" d="100"/>
        </p:scale>
        <p:origin x="-1440" y="-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84" y="8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5464"/>
    </p:cViewPr>
  </p:sorterViewPr>
  <p:notesViewPr>
    <p:cSldViewPr>
      <p:cViewPr varScale="1">
        <p:scale>
          <a:sx n="52" d="100"/>
          <a:sy n="52" d="100"/>
        </p:scale>
        <p:origin x="-222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fld id="{FDE54C08-CB22-4410-80B9-D9840FEAE8DD}" type="datetimeFigureOut">
              <a:rPr lang="zh-CN" altLang="en-US"/>
              <a:pPr>
                <a:defRPr/>
              </a:pPr>
              <a:t>2022/7/27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fld id="{B12067A9-A440-4DC7-B4D9-139EC178870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02895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fld id="{945A297C-39D2-4BEC-9718-3AF1AD492F19}" type="datetimeFigureOut">
              <a:rPr lang="zh-CN" altLang="en-US"/>
              <a:pPr>
                <a:defRPr/>
              </a:pPr>
              <a:t>2022/7/27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fld id="{8FF3548A-5B0A-49C4-9D85-1194E7DEA6A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09370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 bwMode="gray">
      <p:bgPr>
        <a:blipFill dpi="0"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2667000"/>
            <a:ext cx="6400800" cy="942975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altLang="zh-CN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2362200"/>
            <a:ext cx="5791200" cy="3048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zh-CN" altLang="en-US" smtClean="0"/>
              <a:t>单击此处编辑母版副标题样式</a:t>
            </a:r>
            <a:endParaRPr lang="en-US" altLang="zh-C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400800"/>
            <a:ext cx="1981200" cy="24447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28600" y="6400800"/>
            <a:ext cx="381000" cy="24447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F624FC4-F3BA-4A7F-BA92-33883AA769A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56991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7234" y="584184"/>
            <a:ext cx="7086600" cy="487362"/>
          </a:xfrm>
        </p:spPr>
        <p:txBody>
          <a:bodyPr/>
          <a:lstStyle>
            <a:lvl1pPr algn="l">
              <a:defRPr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buNone/>
              <a:defRPr/>
            </a:lvl4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algn="ctr">
              <a:lnSpc>
                <a:spcPct val="80000"/>
              </a:lnSpc>
              <a:defRPr sz="1050" b="1">
                <a:ea typeface="楷体" pitchFamily="49" charset="-122"/>
              </a:defRPr>
            </a:lvl1pPr>
          </a:lstStyle>
          <a:p>
            <a:pPr>
              <a:defRPr/>
            </a:pPr>
            <a:r>
              <a:rPr lang="zh-CN" altLang="en-US" dirty="0"/>
              <a:t>江苏省广播</a:t>
            </a:r>
            <a:r>
              <a:rPr lang="zh-CN" altLang="en-US" dirty="0" smtClean="0"/>
              <a:t>电视局宣传处  </a:t>
            </a:r>
            <a:r>
              <a:rPr lang="zh-CN" altLang="en-US" dirty="0"/>
              <a:t>卢晓珣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20049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>
          <a:xfrm>
            <a:off x="6357938" y="6648450"/>
            <a:ext cx="2900362" cy="209550"/>
          </a:xfrm>
        </p:spPr>
        <p:txBody>
          <a:bodyPr/>
          <a:lstStyle>
            <a:lvl1pPr>
              <a:defRPr>
                <a:solidFill>
                  <a:srgbClr val="002060"/>
                </a:solidFill>
                <a:latin typeface="楷体" pitchFamily="49" charset="-122"/>
                <a:ea typeface="楷体" pitchFamily="49" charset="-122"/>
              </a:defRPr>
            </a:lvl1pPr>
          </a:lstStyle>
          <a:p>
            <a:pPr>
              <a:defRPr/>
            </a:pPr>
            <a:r>
              <a:rPr lang="zh-CN" altLang="en-US" dirty="0"/>
              <a:t>江苏省广播</a:t>
            </a:r>
            <a:r>
              <a:rPr lang="zh-CN" altLang="en-US" dirty="0" smtClean="0"/>
              <a:t>电视局宣传处  </a:t>
            </a:r>
            <a:r>
              <a:rPr lang="zh-CN" altLang="en-US" dirty="0"/>
              <a:t>卢晓珣</a:t>
            </a:r>
            <a:endParaRPr lang="en-US" altLang="zh-CN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7593F-DF47-4823-873B-7BB7F1946E8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37593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33400" y="1295400"/>
            <a:ext cx="401955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05350" y="1295400"/>
            <a:ext cx="401955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zh-CN" altLang="en-US" dirty="0"/>
              <a:t>江苏省广播</a:t>
            </a:r>
            <a:r>
              <a:rPr lang="zh-CN" altLang="en-US" dirty="0" smtClean="0"/>
              <a:t>电视局宣传处  </a:t>
            </a:r>
            <a:r>
              <a:rPr lang="zh-CN" altLang="en-US" dirty="0"/>
              <a:t>卢晓珣</a:t>
            </a:r>
            <a:endParaRPr lang="en-US" altLang="zh-CN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DC478F-477D-4F0E-B8D3-FF4AAA2C342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56900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zh-CN" altLang="en-US" dirty="0"/>
              <a:t>江苏省广播</a:t>
            </a:r>
            <a:r>
              <a:rPr lang="zh-CN" altLang="en-US" dirty="0" smtClean="0"/>
              <a:t>电视局宣传处  </a:t>
            </a:r>
            <a:r>
              <a:rPr lang="zh-CN" altLang="en-US" dirty="0"/>
              <a:t>卢晓珣</a:t>
            </a:r>
            <a:endParaRPr lang="en-US" altLang="zh-CN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27192-FF58-47BC-B630-2227A0B0E1D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14836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zh-CN" altLang="en-US" dirty="0"/>
              <a:t>江苏省广播</a:t>
            </a:r>
            <a:r>
              <a:rPr lang="zh-CN" altLang="en-US" dirty="0" smtClean="0"/>
              <a:t>电视局宣传处  </a:t>
            </a:r>
            <a:r>
              <a:rPr lang="zh-CN" altLang="en-US" dirty="0"/>
              <a:t>卢晓珣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82EB74-7239-4442-954B-DA0078F812A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31342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zh-CN" altLang="en-US" dirty="0"/>
              <a:t>江苏省广播</a:t>
            </a:r>
            <a:r>
              <a:rPr lang="zh-CN" altLang="en-US" dirty="0" smtClean="0"/>
              <a:t>电视局宣传处  </a:t>
            </a:r>
            <a:r>
              <a:rPr lang="zh-CN" altLang="en-US" dirty="0"/>
              <a:t>卢晓珣</a:t>
            </a:r>
            <a:endParaRPr lang="en-US" altLang="zh-CN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848E47-8010-4FDD-BABA-64FBBCEC1FD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93892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zh-CN" altLang="en-US" dirty="0"/>
              <a:t>江苏省广播</a:t>
            </a:r>
            <a:r>
              <a:rPr lang="zh-CN" altLang="en-US" dirty="0" smtClean="0"/>
              <a:t>电视局宣传处  </a:t>
            </a:r>
            <a:r>
              <a:rPr lang="zh-CN" altLang="en-US" dirty="0"/>
              <a:t>卢晓珣</a:t>
            </a:r>
            <a:endParaRPr lang="en-US" altLang="zh-CN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A295A-FDDD-4AAB-B40A-B1E9D8BFCCF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42009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zh-CN" altLang="en-US" dirty="0"/>
              <a:t>江苏省广播</a:t>
            </a:r>
            <a:r>
              <a:rPr lang="zh-CN" altLang="en-US" dirty="0" smtClean="0"/>
              <a:t>电视局宣传处  </a:t>
            </a:r>
            <a:r>
              <a:rPr lang="zh-CN" altLang="en-US" dirty="0"/>
              <a:t>卢晓珣</a:t>
            </a:r>
            <a:endParaRPr lang="en-US" altLang="zh-CN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E7011-C014-4BCF-8FC2-C12CA80F90E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28710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zh-CN" altLang="en-US" dirty="0"/>
              <a:t>江苏省广播</a:t>
            </a:r>
            <a:r>
              <a:rPr lang="zh-CN" altLang="en-US" dirty="0" smtClean="0"/>
              <a:t>电视局宣传处  </a:t>
            </a:r>
            <a:r>
              <a:rPr lang="zh-CN" altLang="en-US" dirty="0"/>
              <a:t>卢晓珣</a:t>
            </a:r>
            <a:endParaRPr lang="en-US" altLang="zh-CN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420D1-ED65-4304-99D8-45E174FE2A8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14053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77025" y="503238"/>
            <a:ext cx="2047875" cy="589756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33400" y="503238"/>
            <a:ext cx="5991225" cy="589756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zh-CN" altLang="en-US" dirty="0"/>
              <a:t>江苏省广播</a:t>
            </a:r>
            <a:r>
              <a:rPr lang="zh-CN" altLang="en-US" dirty="0" smtClean="0"/>
              <a:t>电视局宣传处  </a:t>
            </a:r>
            <a:r>
              <a:rPr lang="zh-CN" altLang="en-US" dirty="0"/>
              <a:t>卢晓珣</a:t>
            </a:r>
            <a:endParaRPr lang="en-US" altLang="zh-CN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C94B3-302E-4F3D-A1D9-12EDB98AD52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777706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90600" y="503238"/>
            <a:ext cx="7086600" cy="48736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533400" y="1295400"/>
            <a:ext cx="8191500" cy="5105400"/>
          </a:xfrm>
        </p:spPr>
        <p:txBody>
          <a:bodyPr/>
          <a:lstStyle/>
          <a:p>
            <a:pPr lvl="0"/>
            <a:r>
              <a:rPr lang="zh-CN" altLang="en-US" noProof="0" smtClean="0"/>
              <a:t>单击图标添加表格</a:t>
            </a:r>
            <a:endParaRPr lang="zh-CN" altLang="en-US" noProof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>
          <a:xfrm>
            <a:off x="6553200" y="6505575"/>
            <a:ext cx="2133600" cy="24447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zh-CN" altLang="en-US" dirty="0"/>
              <a:t>江苏省广播</a:t>
            </a:r>
            <a:r>
              <a:rPr lang="zh-CN" altLang="en-US" dirty="0" smtClean="0"/>
              <a:t>电视局宣传处  </a:t>
            </a:r>
            <a:r>
              <a:rPr lang="zh-CN" altLang="en-US" dirty="0"/>
              <a:t>卢晓珣</a:t>
            </a:r>
            <a:endParaRPr lang="en-US" altLang="zh-CN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9C2CC-AE37-4704-97B6-9D51B105D01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82777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0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533400" y="1295400"/>
            <a:ext cx="81915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altLang="zh-CN" smtClean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4191000" y="6505575"/>
            <a:ext cx="8382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3A06C341-2520-4556-B523-B1EE68DFF06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571500" y="571500"/>
            <a:ext cx="70866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altLang="zh-CN" smtClean="0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381000" y="6505575"/>
            <a:ext cx="1905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pic>
        <p:nvPicPr>
          <p:cNvPr id="3" name="Picture 101" descr="arrow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457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6357938" y="6648450"/>
            <a:ext cx="2900362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80000"/>
              </a:lnSpc>
              <a:defRPr sz="1050" b="1">
                <a:solidFill>
                  <a:srgbClr val="002060"/>
                </a:solidFill>
                <a:latin typeface="楷体" pitchFamily="49" charset="-122"/>
                <a:ea typeface="楷体" pitchFamily="49" charset="-122"/>
              </a:defRPr>
            </a:lvl1pPr>
          </a:lstStyle>
          <a:p>
            <a:pPr>
              <a:defRPr/>
            </a:pPr>
            <a:r>
              <a:rPr lang="zh-CN" altLang="en-US" dirty="0"/>
              <a:t>江苏省广播</a:t>
            </a:r>
            <a:r>
              <a:rPr lang="zh-CN" altLang="en-US" dirty="0" smtClean="0"/>
              <a:t>电视局宣传处  </a:t>
            </a:r>
            <a:r>
              <a:rPr lang="zh-CN" altLang="en-US" dirty="0"/>
              <a:t>卢晓珣</a:t>
            </a:r>
            <a:endParaRPr lang="en-US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46" r:id="rId1"/>
    <p:sldLayoutId id="2147485447" r:id="rId2"/>
    <p:sldLayoutId id="2147485448" r:id="rId3"/>
    <p:sldLayoutId id="2147485449" r:id="rId4"/>
    <p:sldLayoutId id="2147485450" r:id="rId5"/>
    <p:sldLayoutId id="2147485451" r:id="rId6"/>
    <p:sldLayoutId id="2147485452" r:id="rId7"/>
    <p:sldLayoutId id="2147485453" r:id="rId8"/>
    <p:sldLayoutId id="2147485454" r:id="rId9"/>
    <p:sldLayoutId id="2147485455" r:id="rId10"/>
    <p:sldLayoutId id="2147485456" r:id="rId11"/>
    <p:sldLayoutId id="2147485457" r:id="rId1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 smtClean="0"/>
              <a:t>江苏省广播电视局宣传处  卢晓珣</a:t>
            </a:r>
            <a:endParaRPr lang="en-US" altLang="zh-CN" dirty="0"/>
          </a:p>
        </p:txBody>
      </p:sp>
      <p:sp>
        <p:nvSpPr>
          <p:cNvPr id="6" name="Rectangle 47"/>
          <p:cNvSpPr>
            <a:spLocks noChangeArrowheads="1"/>
          </p:cNvSpPr>
          <p:nvPr/>
        </p:nvSpPr>
        <p:spPr bwMode="auto">
          <a:xfrm>
            <a:off x="436025" y="1937856"/>
            <a:ext cx="1752104" cy="37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微信公众号</a:t>
            </a:r>
            <a:endParaRPr lang="zh-CN" altLang="zh-CN" sz="2400" dirty="0"/>
          </a:p>
        </p:txBody>
      </p:sp>
      <p:sp>
        <p:nvSpPr>
          <p:cNvPr id="7" name="文本框 48" descr="e7d195523061f1c0600ade85ab8d19863d296bbd6d3c8047FB0A4867354E4F1E3A7DEAE3C4C4B5C9777EC9E9D7F78045DB0296A4194571101A21F67FC7D6C39966CE50B69116E2EE84E571E25F3C0CCE19B7BA3F947E0899F8B654DDF63CBC54889BD665B879A243CED6339B4F4AAD5F6D1EDF9135418660BA3FBA18744DAFA98EABC1EED731EA6833863FD2C33712174ACE2AD755DACFBF">
            <a:extLst>
              <a:ext uri="{FF2B5EF4-FFF2-40B4-BE49-F238E27FC236}">
                <a16:creationId xmlns="" xmlns:a16="http://schemas.microsoft.com/office/drawing/2014/main" id="{D9C73AEB-A836-4667-8A27-37A973C0576B}"/>
              </a:ext>
            </a:extLst>
          </p:cNvPr>
          <p:cNvSpPr txBox="1"/>
          <p:nvPr/>
        </p:nvSpPr>
        <p:spPr>
          <a:xfrm>
            <a:off x="539552" y="476672"/>
            <a:ext cx="7566876" cy="3796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300" dirty="0" smtClean="0">
                <a:solidFill>
                  <a:srgbClr val="AF4343"/>
                </a:solidFill>
                <a:latin typeface="微软雅黑" pitchFamily="34" charset="-122"/>
                <a:ea typeface="微软雅黑" pitchFamily="34" charset="-122"/>
                <a:cs typeface="Miriam" panose="020B0502050101010101" pitchFamily="34" charset="-79"/>
              </a:rPr>
              <a:t>微信验证接收设施是否为合法的直播星设备</a:t>
            </a:r>
            <a:endParaRPr lang="zh-CN" altLang="en-US" sz="2400" b="1" spc="300" dirty="0">
              <a:solidFill>
                <a:srgbClr val="AF4343"/>
              </a:solidFill>
              <a:latin typeface="微软雅黑" pitchFamily="34" charset="-122"/>
              <a:ea typeface="微软雅黑" pitchFamily="34" charset="-122"/>
              <a:cs typeface="Miriam" panose="020B0502050101010101" pitchFamily="34" charset="-79"/>
            </a:endParaRPr>
          </a:p>
        </p:txBody>
      </p:sp>
      <p:pic>
        <p:nvPicPr>
          <p:cNvPr id="8" name="Picture 3" descr="C:\Users\lenovo\Pictures\二维码\公众号\qrcode_for_gh_c34a345a4cc2_1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3344" y="2564904"/>
            <a:ext cx="1777281" cy="1777280"/>
          </a:xfrm>
          <a:prstGeom prst="rect">
            <a:avLst/>
          </a:prstGeom>
          <a:noFill/>
        </p:spPr>
      </p:pic>
      <p:sp>
        <p:nvSpPr>
          <p:cNvPr id="9" name="TextBox 37"/>
          <p:cNvSpPr txBox="1">
            <a:spLocks noChangeArrowheads="1"/>
          </p:cNvSpPr>
          <p:nvPr/>
        </p:nvSpPr>
        <p:spPr bwMode="auto">
          <a:xfrm>
            <a:off x="186984" y="4840124"/>
            <a:ext cx="2001145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微信公众号搜索：</a:t>
            </a:r>
            <a:endParaRPr lang="en-US" altLang="zh-CN" sz="1400" b="1" dirty="0" smtClean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国家广电总局卫星直播中心</a:t>
            </a:r>
            <a:endParaRPr lang="en-US" altLang="zh-CN" sz="1600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934" y="1340768"/>
            <a:ext cx="2397734" cy="4803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496" y="1412776"/>
            <a:ext cx="2311823" cy="4931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760" y="1412776"/>
            <a:ext cx="2303240" cy="4901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991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 smtClean="0"/>
              <a:t>江苏省广播电视局宣传处  卢晓珣</a:t>
            </a:r>
            <a:endParaRPr lang="en-US" altLang="zh-CN" dirty="0"/>
          </a:p>
        </p:txBody>
      </p:sp>
      <p:grpSp>
        <p:nvGrpSpPr>
          <p:cNvPr id="5" name="组合 4"/>
          <p:cNvGrpSpPr/>
          <p:nvPr/>
        </p:nvGrpSpPr>
        <p:grpSpPr>
          <a:xfrm>
            <a:off x="818129" y="1124744"/>
            <a:ext cx="7554733" cy="3888314"/>
            <a:chOff x="858720" y="1613326"/>
            <a:chExt cx="7554733" cy="3888314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/>
            <a:srcRect b="17482"/>
            <a:stretch/>
          </p:blipFill>
          <p:spPr>
            <a:xfrm>
              <a:off x="5638799" y="1613326"/>
              <a:ext cx="2774654" cy="3888314"/>
            </a:xfrm>
            <a:prstGeom prst="rect">
              <a:avLst/>
            </a:prstGeom>
          </p:spPr>
        </p:pic>
        <p:grpSp>
          <p:nvGrpSpPr>
            <p:cNvPr id="7" name="组合 6"/>
            <p:cNvGrpSpPr/>
            <p:nvPr/>
          </p:nvGrpSpPr>
          <p:grpSpPr>
            <a:xfrm>
              <a:off x="858720" y="1613326"/>
              <a:ext cx="3584943" cy="3888314"/>
              <a:chOff x="3114240" y="3420744"/>
              <a:chExt cx="2290273" cy="2804116"/>
            </a:xfrm>
          </p:grpSpPr>
          <p:pic>
            <p:nvPicPr>
              <p:cNvPr id="9" name="Picture 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14240" y="3420744"/>
                <a:ext cx="2290273" cy="13587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0" name="Picture 6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125337" y="4804012"/>
                <a:ext cx="2279176" cy="14208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8" name="右箭头 7"/>
            <p:cNvSpPr/>
            <p:nvPr/>
          </p:nvSpPr>
          <p:spPr>
            <a:xfrm>
              <a:off x="4443663" y="3340928"/>
              <a:ext cx="1043940" cy="381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5662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 smtClean="0"/>
              <a:t>江苏省广播电视局宣传处  卢晓珣</a:t>
            </a:r>
            <a:endParaRPr lang="en-US" altLang="zh-CN" dirty="0"/>
          </a:p>
        </p:txBody>
      </p:sp>
      <p:grpSp>
        <p:nvGrpSpPr>
          <p:cNvPr id="7" name="组合 6"/>
          <p:cNvGrpSpPr/>
          <p:nvPr/>
        </p:nvGrpSpPr>
        <p:grpSpPr>
          <a:xfrm>
            <a:off x="251520" y="1556792"/>
            <a:ext cx="8892479" cy="4322045"/>
            <a:chOff x="666433" y="857249"/>
            <a:chExt cx="11251247" cy="4986677"/>
          </a:xfrm>
        </p:grpSpPr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13475" y="857249"/>
              <a:ext cx="5704205" cy="4986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b="53641"/>
            <a:stretch/>
          </p:blipFill>
          <p:spPr bwMode="auto">
            <a:xfrm>
              <a:off x="666433" y="1386205"/>
              <a:ext cx="5002847" cy="2223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0" name="TextBox 37"/>
            <p:cNvSpPr txBox="1">
              <a:spLocks noChangeArrowheads="1"/>
            </p:cNvSpPr>
            <p:nvPr/>
          </p:nvSpPr>
          <p:spPr bwMode="auto">
            <a:xfrm>
              <a:off x="1052207" y="3766521"/>
              <a:ext cx="416857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 smtClean="0">
                  <a:latin typeface="微软雅黑" pitchFamily="34" charset="-122"/>
                  <a:ea typeface="微软雅黑" pitchFamily="34" charset="-122"/>
                </a:rPr>
                <a:t>输入加密卡号后核查</a:t>
              </a:r>
              <a:endParaRPr lang="en-US" altLang="zh-CN" sz="2400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45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6TGp_window_light_v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主题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44450" cmpd="sng">
          <a:solidFill>
            <a:srgbClr val="FF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193583"/>
        </a:dk2>
        <a:lt2>
          <a:srgbClr val="C0C0C0"/>
        </a:lt2>
        <a:accent1>
          <a:srgbClr val="E46C22"/>
        </a:accent1>
        <a:accent2>
          <a:srgbClr val="14CAEE"/>
        </a:accent2>
        <a:accent3>
          <a:srgbClr val="FFFFFF"/>
        </a:accent3>
        <a:accent4>
          <a:srgbClr val="000000"/>
        </a:accent4>
        <a:accent5>
          <a:srgbClr val="EFBAAB"/>
        </a:accent5>
        <a:accent6>
          <a:srgbClr val="11B7D8"/>
        </a:accent6>
        <a:hlink>
          <a:srgbClr val="6A6AE2"/>
        </a:hlink>
        <a:folHlink>
          <a:srgbClr val="66A4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 2">
        <a:dk1>
          <a:srgbClr val="000000"/>
        </a:dk1>
        <a:lt1>
          <a:srgbClr val="FFFFFF"/>
        </a:lt1>
        <a:dk2>
          <a:srgbClr val="003366"/>
        </a:dk2>
        <a:lt2>
          <a:srgbClr val="C0C0C0"/>
        </a:lt2>
        <a:accent1>
          <a:srgbClr val="76CA2A"/>
        </a:accent1>
        <a:accent2>
          <a:srgbClr val="E5772D"/>
        </a:accent2>
        <a:accent3>
          <a:srgbClr val="FFFFFF"/>
        </a:accent3>
        <a:accent4>
          <a:srgbClr val="000000"/>
        </a:accent4>
        <a:accent5>
          <a:srgbClr val="BDE1AC"/>
        </a:accent5>
        <a:accent6>
          <a:srgbClr val="CF6B28"/>
        </a:accent6>
        <a:hlink>
          <a:srgbClr val="1A50B2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 3">
        <a:dk1>
          <a:srgbClr val="000000"/>
        </a:dk1>
        <a:lt1>
          <a:srgbClr val="FFFFFF"/>
        </a:lt1>
        <a:dk2>
          <a:srgbClr val="003366"/>
        </a:dk2>
        <a:lt2>
          <a:srgbClr val="C0C0C0"/>
        </a:lt2>
        <a:accent1>
          <a:srgbClr val="4EA7EA"/>
        </a:accent1>
        <a:accent2>
          <a:srgbClr val="93C052"/>
        </a:accent2>
        <a:accent3>
          <a:srgbClr val="FFFFFF"/>
        </a:accent3>
        <a:accent4>
          <a:srgbClr val="000000"/>
        </a:accent4>
        <a:accent5>
          <a:srgbClr val="B2D0F3"/>
        </a:accent5>
        <a:accent6>
          <a:srgbClr val="85AE49"/>
        </a:accent6>
        <a:hlink>
          <a:srgbClr val="9999FF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7896</TotalTime>
  <Words>59</Words>
  <Application>Microsoft Office PowerPoint</Application>
  <PresentationFormat>全屏显示(4:3)</PresentationFormat>
  <Paragraphs>8</Paragraphs>
  <Slides>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4" baseType="lpstr">
      <vt:lpstr>206TGp_window_light_v2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lxx</dc:creator>
  <cp:lastModifiedBy>lxx</cp:lastModifiedBy>
  <cp:revision>739</cp:revision>
  <dcterms:created xsi:type="dcterms:W3CDTF">2018-06-22T02:29:24Z</dcterms:created>
  <dcterms:modified xsi:type="dcterms:W3CDTF">2022-07-27T06:22:56Z</dcterms:modified>
</cp:coreProperties>
</file>